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0668000" cy="15087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6821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6821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6821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6821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6821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6821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6821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6821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6821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3175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"/>
          <p:cNvSpPr/>
          <p:nvPr>
            <p:ph type="body" sz="quarter" idx="13"/>
          </p:nvPr>
        </p:nvSpPr>
        <p:spPr>
          <a:xfrm>
            <a:off x="525586" y="9732115"/>
            <a:ext cx="9612314" cy="278679"/>
          </a:xfrm>
          <a:prstGeom prst="rect">
            <a:avLst/>
          </a:prstGeom>
        </p:spPr>
        <p:txBody>
          <a:bodyPr lIns="20002" tIns="20002" rIns="20002" bIns="20002"/>
          <a:lstStyle/>
          <a:p>
            <a:pPr defTabSz="426783">
              <a:defRPr sz="1598"/>
            </a:pPr>
          </a:p>
        </p:txBody>
      </p:sp>
      <p:sp>
        <p:nvSpPr>
          <p:cNvPr id="12" name="Texto del título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13" name="Nivel de texto 1…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4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cl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Nivel de texto 1…"/>
          <p:cNvSpPr/>
          <p:nvPr>
            <p:ph type="body" sz="quarter" idx="1"/>
          </p:nvPr>
        </p:nvSpPr>
        <p:spPr>
          <a:xfrm>
            <a:off x="527843" y="6696294"/>
            <a:ext cx="9612314" cy="1695013"/>
          </a:xfrm>
          <a:prstGeom prst="rect">
            <a:avLst/>
          </a:prstGeom>
        </p:spPr>
        <p:txBody>
          <a:bodyPr anchor="ctr"/>
          <a:lstStyle>
            <a:lvl1pPr algn="ctr" defTabSz="2682173">
              <a:lnSpc>
                <a:spcPct val="80000"/>
              </a:lnSpc>
              <a:defRPr b="0" spc="-239" sz="1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2682173">
              <a:lnSpc>
                <a:spcPct val="80000"/>
              </a:lnSpc>
              <a:defRPr b="0" spc="-239" sz="1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2682173">
              <a:lnSpc>
                <a:spcPct val="80000"/>
              </a:lnSpc>
              <a:defRPr b="0" spc="-239" sz="1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2682173">
              <a:lnSpc>
                <a:spcPct val="80000"/>
              </a:lnSpc>
              <a:defRPr b="0" spc="-239" sz="1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2682173">
              <a:lnSpc>
                <a:spcPct val="80000"/>
              </a:lnSpc>
              <a:defRPr b="0" spc="-239" sz="12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9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ato import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Nivel de texto 1…"/>
          <p:cNvSpPr/>
          <p:nvPr>
            <p:ph type="body" sz="quarter" idx="1"/>
          </p:nvPr>
        </p:nvSpPr>
        <p:spPr>
          <a:xfrm>
            <a:off x="527843" y="5014143"/>
            <a:ext cx="9612314" cy="3168193"/>
          </a:xfrm>
          <a:prstGeom prst="rect">
            <a:avLst/>
          </a:prstGeom>
        </p:spPr>
        <p:txBody>
          <a:bodyPr anchor="b"/>
          <a:lstStyle>
            <a:lvl1pPr algn="ctr" defTabSz="2682173">
              <a:lnSpc>
                <a:spcPct val="80000"/>
              </a:lnSpc>
              <a:defRPr spc="-272" sz="27200"/>
            </a:lvl1pPr>
            <a:lvl2pPr algn="ctr" defTabSz="2682173">
              <a:lnSpc>
                <a:spcPct val="80000"/>
              </a:lnSpc>
              <a:defRPr spc="-272" sz="27200"/>
            </a:lvl2pPr>
            <a:lvl3pPr algn="ctr" defTabSz="2682173">
              <a:lnSpc>
                <a:spcPct val="80000"/>
              </a:lnSpc>
              <a:defRPr spc="-272" sz="27200"/>
            </a:lvl3pPr>
            <a:lvl4pPr algn="ctr" defTabSz="2682173">
              <a:lnSpc>
                <a:spcPct val="80000"/>
              </a:lnSpc>
              <a:defRPr spc="-272" sz="27200"/>
            </a:lvl4pPr>
            <a:lvl5pPr algn="ctr" defTabSz="2682173">
              <a:lnSpc>
                <a:spcPct val="80000"/>
              </a:lnSpc>
              <a:defRPr spc="-272" sz="27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7" name="Rectángulo"/>
          <p:cNvSpPr/>
          <p:nvPr>
            <p:ph type="body" sz="quarter" idx="13"/>
          </p:nvPr>
        </p:nvSpPr>
        <p:spPr>
          <a:xfrm>
            <a:off x="527843" y="8158129"/>
            <a:ext cx="9612314" cy="408966"/>
          </a:xfrm>
          <a:prstGeom prst="rect">
            <a:avLst/>
          </a:prstGeom>
        </p:spPr>
        <p:txBody>
          <a:bodyPr lIns="20002" tIns="20002" rIns="20002" bIns="20002"/>
          <a:lstStyle/>
          <a:p>
            <a:pPr algn="ctr" defTabSz="399541">
              <a:defRPr sz="2464"/>
            </a:pPr>
          </a:p>
        </p:txBody>
      </p:sp>
      <p:sp>
        <p:nvSpPr>
          <p:cNvPr id="108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ángulo"/>
          <p:cNvSpPr/>
          <p:nvPr>
            <p:ph type="body" sz="quarter" idx="13"/>
          </p:nvPr>
        </p:nvSpPr>
        <p:spPr>
          <a:xfrm>
            <a:off x="1063135" y="9213936"/>
            <a:ext cx="8837524" cy="278678"/>
          </a:xfrm>
          <a:prstGeom prst="rect">
            <a:avLst/>
          </a:prstGeom>
        </p:spPr>
        <p:txBody>
          <a:bodyPr lIns="20002" tIns="20002" rIns="20002" bIns="20002"/>
          <a:lstStyle/>
          <a:p>
            <a:pPr defTabSz="426783">
              <a:defRPr sz="1598"/>
            </a:pPr>
          </a:p>
        </p:txBody>
      </p:sp>
      <p:sp>
        <p:nvSpPr>
          <p:cNvPr id="116" name="Nivel de texto 1…"/>
          <p:cNvSpPr/>
          <p:nvPr>
            <p:ph type="body" sz="quarter" idx="1"/>
          </p:nvPr>
        </p:nvSpPr>
        <p:spPr>
          <a:xfrm>
            <a:off x="767341" y="6704614"/>
            <a:ext cx="9133319" cy="1678372"/>
          </a:xfrm>
          <a:prstGeom prst="rect">
            <a:avLst/>
          </a:prstGeom>
        </p:spPr>
        <p:txBody>
          <a:bodyPr/>
          <a:lstStyle>
            <a:lvl1pPr marL="702815" indent="-516890" defTabSz="2682173">
              <a:lnSpc>
                <a:spcPct val="90000"/>
              </a:lnSpc>
              <a:defRPr b="0" spc="-176" sz="8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702815" indent="-59690" defTabSz="2682173">
              <a:lnSpc>
                <a:spcPct val="90000"/>
              </a:lnSpc>
              <a:defRPr b="0" spc="-176" sz="8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702815" indent="397509" defTabSz="2682173">
              <a:lnSpc>
                <a:spcPct val="90000"/>
              </a:lnSpc>
              <a:defRPr b="0" spc="-176" sz="8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702815" indent="854709" defTabSz="2682173">
              <a:lnSpc>
                <a:spcPct val="90000"/>
              </a:lnSpc>
              <a:defRPr b="0" spc="-176" sz="8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702815" indent="1311909" defTabSz="2682173">
              <a:lnSpc>
                <a:spcPct val="90000"/>
              </a:lnSpc>
              <a:defRPr b="0" spc="-176" sz="8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17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n"/>
          <p:cNvSpPr/>
          <p:nvPr>
            <p:ph type="pic" sz="quarter" idx="13"/>
          </p:nvPr>
        </p:nvSpPr>
        <p:spPr>
          <a:xfrm>
            <a:off x="6895306" y="5099049"/>
            <a:ext cx="3247759" cy="236696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Imagen"/>
          <p:cNvSpPr/>
          <p:nvPr>
            <p:ph type="pic" sz="quarter" idx="14"/>
          </p:nvPr>
        </p:nvSpPr>
        <p:spPr>
          <a:xfrm>
            <a:off x="6895306" y="7649094"/>
            <a:ext cx="3247808" cy="236921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Imagen"/>
          <p:cNvSpPr/>
          <p:nvPr>
            <p:ph type="pic" sz="quarter" idx="15"/>
          </p:nvPr>
        </p:nvSpPr>
        <p:spPr>
          <a:xfrm>
            <a:off x="529899" y="5099050"/>
            <a:ext cx="6198720" cy="49191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n"/>
          <p:cNvSpPr/>
          <p:nvPr>
            <p:ph type="pic" sz="half" idx="13"/>
          </p:nvPr>
        </p:nvSpPr>
        <p:spPr>
          <a:xfrm>
            <a:off x="-1" y="4543425"/>
            <a:ext cx="10668001" cy="60007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/>
          <p:nvPr>
            <p:ph type="pic" sz="half" idx="13"/>
          </p:nvPr>
        </p:nvSpPr>
        <p:spPr>
          <a:xfrm>
            <a:off x="-1" y="4543425"/>
            <a:ext cx="10668001" cy="60007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exto del título"/>
          <p:cNvSpPr/>
          <p:nvPr>
            <p:ph type="title"/>
          </p:nvPr>
        </p:nvSpPr>
        <p:spPr>
          <a:xfrm>
            <a:off x="527843" y="7660481"/>
            <a:ext cx="9612314" cy="2033588"/>
          </a:xfrm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23" name="Rectángulo"/>
          <p:cNvSpPr/>
          <p:nvPr>
            <p:ph type="body" sz="quarter" idx="14"/>
          </p:nvPr>
        </p:nvSpPr>
        <p:spPr>
          <a:xfrm>
            <a:off x="528364" y="5027360"/>
            <a:ext cx="9611273" cy="278679"/>
          </a:xfrm>
          <a:prstGeom prst="rect">
            <a:avLst/>
          </a:prstGeom>
        </p:spPr>
        <p:txBody>
          <a:bodyPr lIns="20002" tIns="20002" rIns="20002" bIns="20002"/>
          <a:lstStyle/>
          <a:p>
            <a:pPr defTabSz="426783">
              <a:defRPr sz="1598"/>
            </a:pPr>
          </a:p>
        </p:txBody>
      </p:sp>
      <p:sp>
        <p:nvSpPr>
          <p:cNvPr id="24" name="Nivel de texto 1…"/>
          <p:cNvSpPr/>
          <p:nvPr>
            <p:ph type="body" sz="quarter" idx="1"/>
          </p:nvPr>
        </p:nvSpPr>
        <p:spPr>
          <a:xfrm>
            <a:off x="527843" y="9622760"/>
            <a:ext cx="9612314" cy="488667"/>
          </a:xfrm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5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y foto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sz="quarter" idx="13"/>
          </p:nvPr>
        </p:nvSpPr>
        <p:spPr>
          <a:xfrm>
            <a:off x="5334000" y="5099050"/>
            <a:ext cx="4778375" cy="4889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exto del título"/>
          <p:cNvSpPr/>
          <p:nvPr>
            <p:ph type="title"/>
          </p:nvPr>
        </p:nvSpPr>
        <p:spPr>
          <a:xfrm>
            <a:off x="527843" y="5099050"/>
            <a:ext cx="4278314" cy="2573495"/>
          </a:xfrm>
          <a:prstGeom prst="rect">
            <a:avLst/>
          </a:prstGeom>
        </p:spPr>
        <p:txBody>
          <a:bodyPr/>
          <a:lstStyle>
            <a:lvl1pPr>
              <a:defRPr spc="-176" sz="8800"/>
            </a:lvl1pPr>
          </a:lstStyle>
          <a:p>
            <a:pPr/>
            <a:r>
              <a:t>Texto del título</a:t>
            </a:r>
          </a:p>
        </p:txBody>
      </p:sp>
      <p:sp>
        <p:nvSpPr>
          <p:cNvPr id="34" name="Nivel de texto 1…"/>
          <p:cNvSpPr/>
          <p:nvPr>
            <p:ph type="body" sz="quarter" idx="1"/>
          </p:nvPr>
        </p:nvSpPr>
        <p:spPr>
          <a:xfrm>
            <a:off x="527843" y="7632427"/>
            <a:ext cx="4278314" cy="2356123"/>
          </a:xfrm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5" name="Número de diapositiva"/>
          <p:cNvSpPr/>
          <p:nvPr>
            <p:ph type="sldNum" sz="quarter" idx="2"/>
          </p:nvPr>
        </p:nvSpPr>
        <p:spPr>
          <a:xfrm>
            <a:off x="5189712" y="10164741"/>
            <a:ext cx="283109" cy="2673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o del título"/>
          <p:cNvSpPr/>
          <p:nvPr>
            <p:ph type="title"/>
          </p:nvPr>
        </p:nvSpPr>
        <p:spPr>
          <a:xfrm>
            <a:off x="527843" y="5015706"/>
            <a:ext cx="9612314" cy="627009"/>
          </a:xfrm>
          <a:prstGeom prst="rect">
            <a:avLst/>
          </a:prstGeom>
        </p:spPr>
        <p:txBody>
          <a:bodyPr anchor="t"/>
          <a:lstStyle>
            <a:lvl1pPr>
              <a:defRPr spc="-176" sz="8800"/>
            </a:lvl1pPr>
          </a:lstStyle>
          <a:p>
            <a:pPr/>
            <a:r>
              <a:t>Texto del título</a:t>
            </a:r>
          </a:p>
        </p:txBody>
      </p:sp>
      <p:sp>
        <p:nvSpPr>
          <p:cNvPr id="43" name="Rectángulo"/>
          <p:cNvSpPr/>
          <p:nvPr>
            <p:ph type="body" sz="quarter" idx="13"/>
          </p:nvPr>
        </p:nvSpPr>
        <p:spPr>
          <a:xfrm>
            <a:off x="527843" y="5581596"/>
            <a:ext cx="9612314" cy="408966"/>
          </a:xfrm>
          <a:prstGeom prst="rect">
            <a:avLst/>
          </a:prstGeom>
        </p:spPr>
        <p:txBody>
          <a:bodyPr lIns="20002" tIns="20002" rIns="20002" bIns="20002"/>
          <a:lstStyle/>
          <a:p>
            <a:pPr defTabSz="399541">
              <a:defRPr sz="2464"/>
            </a:pPr>
          </a:p>
        </p:txBody>
      </p:sp>
      <p:sp>
        <p:nvSpPr>
          <p:cNvPr id="44" name="Nivel de texto 1…"/>
          <p:cNvSpPr/>
          <p:nvPr>
            <p:ph type="body" sz="half" idx="1"/>
          </p:nvPr>
        </p:nvSpPr>
        <p:spPr>
          <a:xfrm>
            <a:off x="527843" y="6402145"/>
            <a:ext cx="9612314" cy="3612006"/>
          </a:xfrm>
          <a:prstGeom prst="rect">
            <a:avLst/>
          </a:prstGeom>
        </p:spPr>
        <p:txBody>
          <a:bodyPr/>
          <a:lstStyle>
            <a:lvl1pPr marL="6096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1pPr>
            <a:lvl2pPr marL="12192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2pPr>
            <a:lvl3pPr marL="18288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3pPr>
            <a:lvl4pPr marL="24384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4pPr>
            <a:lvl5pPr marL="30480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5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ivel de texto 1…"/>
          <p:cNvSpPr/>
          <p:nvPr>
            <p:ph type="body" sz="half" idx="1"/>
          </p:nvPr>
        </p:nvSpPr>
        <p:spPr>
          <a:xfrm>
            <a:off x="527843" y="6402145"/>
            <a:ext cx="9612314" cy="3612006"/>
          </a:xfrm>
          <a:prstGeom prst="rect">
            <a:avLst/>
          </a:prstGeom>
        </p:spPr>
        <p:txBody>
          <a:bodyPr numCol="2" spcCol="480615"/>
          <a:lstStyle>
            <a:lvl1pPr marL="6096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1pPr>
            <a:lvl2pPr marL="12192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2pPr>
            <a:lvl3pPr marL="18288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3pPr>
            <a:lvl4pPr marL="24384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4pPr>
            <a:lvl5pPr marL="30480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3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ángulo"/>
          <p:cNvSpPr/>
          <p:nvPr>
            <p:ph type="body" sz="quarter" idx="13"/>
          </p:nvPr>
        </p:nvSpPr>
        <p:spPr>
          <a:xfrm>
            <a:off x="527843" y="5581596"/>
            <a:ext cx="4278314" cy="408966"/>
          </a:xfrm>
          <a:prstGeom prst="rect">
            <a:avLst/>
          </a:prstGeom>
        </p:spPr>
        <p:txBody>
          <a:bodyPr lIns="20002" tIns="20002" rIns="20002" bIns="20002"/>
          <a:lstStyle/>
          <a:p>
            <a:pPr defTabSz="399541">
              <a:defRPr sz="2464"/>
            </a:pPr>
          </a:p>
        </p:txBody>
      </p:sp>
      <p:sp>
        <p:nvSpPr>
          <p:cNvPr id="61" name="Nivel de texto 1…"/>
          <p:cNvSpPr/>
          <p:nvPr>
            <p:ph type="body" sz="quarter" idx="1"/>
          </p:nvPr>
        </p:nvSpPr>
        <p:spPr>
          <a:xfrm>
            <a:off x="527843" y="6402145"/>
            <a:ext cx="4278314" cy="3612276"/>
          </a:xfrm>
          <a:prstGeom prst="rect">
            <a:avLst/>
          </a:prstGeom>
        </p:spPr>
        <p:txBody>
          <a:bodyPr/>
          <a:lstStyle>
            <a:lvl1pPr marL="6096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1pPr>
            <a:lvl2pPr marL="12192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2pPr>
            <a:lvl3pPr marL="18288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3pPr>
            <a:lvl4pPr marL="24384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4pPr>
            <a:lvl5pPr marL="3048000" indent="-609600" defTabSz="2682173">
              <a:lnSpc>
                <a:spcPct val="90000"/>
              </a:lnSpc>
              <a:spcBef>
                <a:spcPts val="4900"/>
              </a:spcBef>
              <a:buSzPct val="123000"/>
              <a:buChar char="•"/>
              <a:defRPr b="0" sz="4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2" name="660384004_1290x1720.jpg"/>
          <p:cNvSpPr/>
          <p:nvPr>
            <p:ph type="pic" sz="quarter" idx="14"/>
          </p:nvPr>
        </p:nvSpPr>
        <p:spPr>
          <a:xfrm>
            <a:off x="5334000" y="5096358"/>
            <a:ext cx="4776133" cy="489484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exto del título"/>
          <p:cNvSpPr/>
          <p:nvPr>
            <p:ph type="title"/>
          </p:nvPr>
        </p:nvSpPr>
        <p:spPr>
          <a:xfrm>
            <a:off x="527843" y="5015706"/>
            <a:ext cx="4278314" cy="627857"/>
          </a:xfrm>
          <a:prstGeom prst="rect">
            <a:avLst/>
          </a:prstGeom>
        </p:spPr>
        <p:txBody>
          <a:bodyPr anchor="t"/>
          <a:lstStyle>
            <a:lvl1pPr>
              <a:defRPr spc="-176" sz="8800"/>
            </a:lvl1pPr>
          </a:lstStyle>
          <a:p>
            <a:pPr/>
            <a:r>
              <a:t>Texto del título</a:t>
            </a:r>
          </a:p>
        </p:txBody>
      </p:sp>
      <p:sp>
        <p:nvSpPr>
          <p:cNvPr id="64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o del título"/>
          <p:cNvSpPr/>
          <p:nvPr>
            <p:ph type="title"/>
          </p:nvPr>
        </p:nvSpPr>
        <p:spPr>
          <a:xfrm>
            <a:off x="527842" y="6527006"/>
            <a:ext cx="9612315" cy="2033588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Texto del título</a:t>
            </a:r>
          </a:p>
        </p:txBody>
      </p:sp>
      <p:sp>
        <p:nvSpPr>
          <p:cNvPr id="72" name="Número de diapositiva"/>
          <p:cNvSpPr/>
          <p:nvPr>
            <p:ph type="sldNum" sz="quarter" idx="2"/>
          </p:nvPr>
        </p:nvSpPr>
        <p:spPr>
          <a:xfrm>
            <a:off x="5189712" y="10164741"/>
            <a:ext cx="283109" cy="2673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o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o del título"/>
          <p:cNvSpPr/>
          <p:nvPr>
            <p:ph type="title"/>
          </p:nvPr>
        </p:nvSpPr>
        <p:spPr>
          <a:xfrm>
            <a:off x="527843" y="5015706"/>
            <a:ext cx="9612314" cy="627791"/>
          </a:xfrm>
          <a:prstGeom prst="rect">
            <a:avLst/>
          </a:prstGeom>
        </p:spPr>
        <p:txBody>
          <a:bodyPr anchor="t"/>
          <a:lstStyle>
            <a:lvl1pPr>
              <a:defRPr spc="-176" sz="8800"/>
            </a:lvl1pPr>
          </a:lstStyle>
          <a:p>
            <a:pPr/>
            <a:r>
              <a:t>Texto del título</a:t>
            </a:r>
          </a:p>
        </p:txBody>
      </p:sp>
      <p:sp>
        <p:nvSpPr>
          <p:cNvPr id="80" name="Rectángulo"/>
          <p:cNvSpPr/>
          <p:nvPr>
            <p:ph type="body" sz="quarter" idx="13"/>
          </p:nvPr>
        </p:nvSpPr>
        <p:spPr>
          <a:xfrm>
            <a:off x="527843" y="5581596"/>
            <a:ext cx="9612314" cy="408966"/>
          </a:xfrm>
          <a:prstGeom prst="rect">
            <a:avLst/>
          </a:prstGeom>
        </p:spPr>
        <p:txBody>
          <a:bodyPr lIns="20002" tIns="20002" rIns="20002" bIns="20002"/>
          <a:lstStyle/>
          <a:p>
            <a:pPr defTabSz="399541">
              <a:defRPr sz="2464"/>
            </a:pPr>
          </a:p>
        </p:txBody>
      </p:sp>
      <p:sp>
        <p:nvSpPr>
          <p:cNvPr id="81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o del título"/>
          <p:cNvSpPr/>
          <p:nvPr>
            <p:ph type="title"/>
          </p:nvPr>
        </p:nvSpPr>
        <p:spPr>
          <a:xfrm>
            <a:off x="527843" y="5015706"/>
            <a:ext cx="9612314" cy="627857"/>
          </a:xfrm>
          <a:prstGeom prst="rect">
            <a:avLst/>
          </a:prstGeom>
        </p:spPr>
        <p:txBody>
          <a:bodyPr anchor="t"/>
          <a:lstStyle>
            <a:lvl1pPr>
              <a:defRPr spc="-176" sz="8800"/>
            </a:lvl1pPr>
          </a:lstStyle>
          <a:p>
            <a:pPr/>
            <a:r>
              <a:t>Texto del título</a:t>
            </a:r>
          </a:p>
        </p:txBody>
      </p:sp>
      <p:sp>
        <p:nvSpPr>
          <p:cNvPr id="89" name="Rectángulo"/>
          <p:cNvSpPr/>
          <p:nvPr>
            <p:ph type="body" sz="quarter" idx="13"/>
          </p:nvPr>
        </p:nvSpPr>
        <p:spPr>
          <a:xfrm>
            <a:off x="527843" y="5581596"/>
            <a:ext cx="9612314" cy="408966"/>
          </a:xfrm>
          <a:prstGeom prst="rect">
            <a:avLst/>
          </a:prstGeom>
        </p:spPr>
        <p:txBody>
          <a:bodyPr lIns="20002" tIns="20002" rIns="20002" bIns="20002"/>
          <a:lstStyle/>
          <a:p>
            <a:pPr defTabSz="399541">
              <a:defRPr sz="2464"/>
            </a:pPr>
          </a:p>
        </p:txBody>
      </p:sp>
      <p:sp>
        <p:nvSpPr>
          <p:cNvPr id="90" name="Nivel de texto 1…"/>
          <p:cNvSpPr/>
          <p:nvPr>
            <p:ph type="body" sz="half" idx="1"/>
          </p:nvPr>
        </p:nvSpPr>
        <p:spPr>
          <a:xfrm>
            <a:off x="527843" y="6402145"/>
            <a:ext cx="9612314" cy="3612006"/>
          </a:xfrm>
          <a:prstGeom prst="rect">
            <a:avLst/>
          </a:prstGeom>
        </p:spPr>
        <p:txBody>
          <a:bodyPr/>
          <a:lstStyle>
            <a:lvl1pPr>
              <a:spcBef>
                <a:spcPts val="1900"/>
              </a:spcBef>
              <a:defRPr b="0" spc="-56"/>
            </a:lvl1pPr>
            <a:lvl2pPr>
              <a:spcBef>
                <a:spcPts val="1900"/>
              </a:spcBef>
              <a:defRPr b="0" spc="-56"/>
            </a:lvl2pPr>
            <a:lvl3pPr>
              <a:spcBef>
                <a:spcPts val="1900"/>
              </a:spcBef>
              <a:defRPr b="0" spc="-56"/>
            </a:lvl3pPr>
            <a:lvl4pPr>
              <a:spcBef>
                <a:spcPts val="1900"/>
              </a:spcBef>
              <a:defRPr b="0" spc="-56"/>
            </a:lvl4pPr>
            <a:lvl5pPr>
              <a:spcBef>
                <a:spcPts val="1900"/>
              </a:spcBef>
              <a:defRPr b="0" spc="-56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1" name="Número de diapositiva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/>
          <p:nvPr>
            <p:ph type="title"/>
          </p:nvPr>
        </p:nvSpPr>
        <p:spPr>
          <a:xfrm>
            <a:off x="527842" y="5669983"/>
            <a:ext cx="9612315" cy="203358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225" tIns="22225" rIns="22225" bIns="22225" anchor="b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/>
          <p:nvPr>
            <p:ph type="body" idx="1"/>
          </p:nvPr>
        </p:nvSpPr>
        <p:spPr>
          <a:xfrm>
            <a:off x="525587" y="7703570"/>
            <a:ext cx="9612313" cy="83343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225" tIns="22225" rIns="22225" bIns="22225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/>
          <p:nvPr>
            <p:ph type="sldNum" sz="quarter" idx="2"/>
          </p:nvPr>
        </p:nvSpPr>
        <p:spPr>
          <a:xfrm>
            <a:off x="5189712" y="10162888"/>
            <a:ext cx="283109" cy="267362"/>
          </a:xfrm>
          <a:prstGeom prst="rect">
            <a:avLst/>
          </a:prstGeom>
          <a:ln w="3175">
            <a:miter lim="400000"/>
          </a:ln>
        </p:spPr>
        <p:txBody>
          <a:bodyPr wrap="none" lIns="22225" tIns="22225" rIns="22225" bIns="22225" anchor="b">
            <a:spAutoFit/>
          </a:bodyPr>
          <a:lstStyle>
            <a:lvl1pPr defTabSz="642619">
              <a:defRPr sz="16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6821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39" strike="noStrike" sz="12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6821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39" strike="noStrike" sz="12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6821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39" strike="noStrike" sz="12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6821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39" strike="noStrike" sz="12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6821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39" strike="noStrike" sz="12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6821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39" strike="noStrike" sz="12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6821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39" strike="noStrike" sz="12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6821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39" strike="noStrike" sz="12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6821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39" strike="noStrike" sz="12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9080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9080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9080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9080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9080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9080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9080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9080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9080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6426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6426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6426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6426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6426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6426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6426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6426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6426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ángulo"/>
          <p:cNvSpPr/>
          <p:nvPr/>
        </p:nvSpPr>
        <p:spPr>
          <a:xfrm>
            <a:off x="7986115" y="2078624"/>
            <a:ext cx="2542185" cy="3579290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2" name="Rectángulo"/>
          <p:cNvSpPr/>
          <p:nvPr/>
        </p:nvSpPr>
        <p:spPr>
          <a:xfrm>
            <a:off x="5367821" y="2078624"/>
            <a:ext cx="2542185" cy="3579290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3" name="Rectángulo"/>
          <p:cNvSpPr/>
          <p:nvPr/>
        </p:nvSpPr>
        <p:spPr>
          <a:xfrm>
            <a:off x="2749526" y="2078624"/>
            <a:ext cx="2542186" cy="3579290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4" name="Rectángulo"/>
          <p:cNvSpPr/>
          <p:nvPr/>
        </p:nvSpPr>
        <p:spPr>
          <a:xfrm>
            <a:off x="131232" y="2078624"/>
            <a:ext cx="2542186" cy="3579290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5" name="Rectángulo"/>
          <p:cNvSpPr/>
          <p:nvPr/>
        </p:nvSpPr>
        <p:spPr>
          <a:xfrm>
            <a:off x="7134819" y="8385145"/>
            <a:ext cx="3401949" cy="2516457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6" name="Rectángulo"/>
          <p:cNvSpPr/>
          <p:nvPr/>
        </p:nvSpPr>
        <p:spPr>
          <a:xfrm>
            <a:off x="139699" y="8385145"/>
            <a:ext cx="3401949" cy="2516457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7" name="Rectángulo"/>
          <p:cNvSpPr/>
          <p:nvPr/>
        </p:nvSpPr>
        <p:spPr>
          <a:xfrm>
            <a:off x="131232" y="5751829"/>
            <a:ext cx="3388643" cy="2506614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8" name="Rectángulo"/>
          <p:cNvSpPr/>
          <p:nvPr/>
        </p:nvSpPr>
        <p:spPr>
          <a:xfrm>
            <a:off x="7139658" y="5751829"/>
            <a:ext cx="3388643" cy="2506614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9" name="Rectángulo"/>
          <p:cNvSpPr/>
          <p:nvPr/>
        </p:nvSpPr>
        <p:spPr>
          <a:xfrm>
            <a:off x="3635445" y="5751829"/>
            <a:ext cx="3388643" cy="2506614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0" name="Rectángulo"/>
          <p:cNvSpPr/>
          <p:nvPr/>
        </p:nvSpPr>
        <p:spPr>
          <a:xfrm>
            <a:off x="7126351" y="11028304"/>
            <a:ext cx="3401949" cy="2516457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1" name="Rectángulo"/>
          <p:cNvSpPr/>
          <p:nvPr/>
        </p:nvSpPr>
        <p:spPr>
          <a:xfrm>
            <a:off x="131232" y="11028304"/>
            <a:ext cx="3401949" cy="2516457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2" name="Rectángulo"/>
          <p:cNvSpPr/>
          <p:nvPr/>
        </p:nvSpPr>
        <p:spPr>
          <a:xfrm>
            <a:off x="3628792" y="11028304"/>
            <a:ext cx="3401949" cy="2516457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3" name="Nombre…"/>
          <p:cNvSpPr/>
          <p:nvPr/>
        </p:nvSpPr>
        <p:spPr>
          <a:xfrm>
            <a:off x="4504747" y="8888815"/>
            <a:ext cx="1658506" cy="150911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225" tIns="22225" rIns="22225" bIns="22225" anchor="ctr">
            <a:spAutoFit/>
          </a:bodyPr>
          <a:lstStyle/>
          <a:p>
            <a:pPr/>
            <a:r>
              <a:t>Nombre </a:t>
            </a:r>
          </a:p>
          <a:p>
            <a:pPr/>
            <a:r>
              <a:t>o </a:t>
            </a:r>
          </a:p>
          <a:p>
            <a:pPr/>
            <a:r>
              <a:t>logo de la clínica</a:t>
            </a:r>
          </a:p>
        </p:txBody>
      </p:sp>
      <p:sp>
        <p:nvSpPr>
          <p:cNvPr id="164" name="Paciente:…"/>
          <p:cNvSpPr/>
          <p:nvPr/>
        </p:nvSpPr>
        <p:spPr>
          <a:xfrm>
            <a:off x="161347" y="258707"/>
            <a:ext cx="10345306" cy="11417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225" tIns="22225" rIns="22225" bIns="22225" anchor="ctr">
            <a:spAutoFit/>
          </a:bodyPr>
          <a:lstStyle/>
          <a:p>
            <a:pPr algn="l">
              <a:defRPr>
                <a:latin typeface="Optima"/>
                <a:ea typeface="Optima"/>
                <a:cs typeface="Optima"/>
                <a:sym typeface="Optima"/>
              </a:defRPr>
            </a:pPr>
            <a:r>
              <a:t>Paciente:</a:t>
            </a:r>
          </a:p>
          <a:p>
            <a:pPr algn="l">
              <a:defRPr>
                <a:latin typeface="Optima"/>
                <a:ea typeface="Optima"/>
                <a:cs typeface="Optima"/>
                <a:sym typeface="Optima"/>
              </a:defRPr>
            </a:pPr>
            <a:r>
              <a:t>Fecha:</a:t>
            </a:r>
          </a:p>
          <a:p>
            <a:pPr algn="l">
              <a:defRPr>
                <a:latin typeface="Optima"/>
                <a:ea typeface="Optima"/>
                <a:cs typeface="Optima"/>
                <a:sym typeface="Optima"/>
              </a:defRPr>
            </a:pPr>
            <a:r>
              <a:t>Dr: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25" tIns="22225" rIns="22225" bIns="22225" numCol="1" spcCol="38100" rtlCol="0" anchor="ctr" upright="0">
        <a:spAutoFit/>
      </a:bodyPr>
      <a:lstStyle>
        <a:defPPr marL="0" marR="0" indent="0" algn="ctr" defTabSz="90805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25" tIns="22225" rIns="22225" bIns="22225" numCol="1" spcCol="38100" rtlCol="0" anchor="ctr" upright="0">
        <a:spAutoFit/>
      </a:bodyPr>
      <a:lstStyle>
        <a:defPPr marL="0" marR="0" indent="0" algn="ctr" defTabSz="268217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25" tIns="22225" rIns="22225" bIns="22225" numCol="1" spcCol="38100" rtlCol="0" anchor="ctr" upright="0">
        <a:spAutoFit/>
      </a:bodyPr>
      <a:lstStyle>
        <a:defPPr marL="0" marR="0" indent="0" algn="ctr" defTabSz="90805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2225" tIns="22225" rIns="22225" bIns="22225" numCol="1" spcCol="38100" rtlCol="0" anchor="ctr" upright="0">
        <a:spAutoFit/>
      </a:bodyPr>
      <a:lstStyle>
        <a:defPPr marL="0" marR="0" indent="0" algn="ctr" defTabSz="268217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